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EC5D53-5EDC-4DC9-867D-0447D0BA382A}" v="21" dt="2022-07-19T04:39:23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283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soor ali" userId="6ac893e7383883c5" providerId="LiveId" clId="{D6EC5D53-5EDC-4DC9-867D-0447D0BA382A}"/>
    <pc:docChg chg="undo custSel addSld modSld">
      <pc:chgData name="mansoor ali" userId="6ac893e7383883c5" providerId="LiveId" clId="{D6EC5D53-5EDC-4DC9-867D-0447D0BA382A}" dt="2022-07-19T11:16:24.307" v="1176" actId="20577"/>
      <pc:docMkLst>
        <pc:docMk/>
      </pc:docMkLst>
      <pc:sldChg chg="addSp delSp modSp new mod">
        <pc:chgData name="mansoor ali" userId="6ac893e7383883c5" providerId="LiveId" clId="{D6EC5D53-5EDC-4DC9-867D-0447D0BA382A}" dt="2022-07-18T05:12:12.185" v="94" actId="20577"/>
        <pc:sldMkLst>
          <pc:docMk/>
          <pc:sldMk cId="4292323297" sldId="256"/>
        </pc:sldMkLst>
        <pc:spChg chg="del">
          <ac:chgData name="mansoor ali" userId="6ac893e7383883c5" providerId="LiveId" clId="{D6EC5D53-5EDC-4DC9-867D-0447D0BA382A}" dt="2022-07-15T10:43:10.343" v="1" actId="478"/>
          <ac:spMkLst>
            <pc:docMk/>
            <pc:sldMk cId="4292323297" sldId="256"/>
            <ac:spMk id="2" creationId="{D4FAA4E6-ADBC-496A-A93D-585C10929839}"/>
          </ac:spMkLst>
        </pc:spChg>
        <pc:spChg chg="del">
          <ac:chgData name="mansoor ali" userId="6ac893e7383883c5" providerId="LiveId" clId="{D6EC5D53-5EDC-4DC9-867D-0447D0BA382A}" dt="2022-07-15T10:43:13.082" v="2" actId="478"/>
          <ac:spMkLst>
            <pc:docMk/>
            <pc:sldMk cId="4292323297" sldId="256"/>
            <ac:spMk id="3" creationId="{1FDBDE9C-0A0B-48A5-A641-B7378E5D52DB}"/>
          </ac:spMkLst>
        </pc:spChg>
        <pc:spChg chg="add mod">
          <ac:chgData name="mansoor ali" userId="6ac893e7383883c5" providerId="LiveId" clId="{D6EC5D53-5EDC-4DC9-867D-0447D0BA382A}" dt="2022-07-15T10:47:06.308" v="18" actId="1076"/>
          <ac:spMkLst>
            <pc:docMk/>
            <pc:sldMk cId="4292323297" sldId="256"/>
            <ac:spMk id="5" creationId="{FB02D401-67CC-4D66-8B5C-361883867041}"/>
          </ac:spMkLst>
        </pc:spChg>
        <pc:spChg chg="add mod">
          <ac:chgData name="mansoor ali" userId="6ac893e7383883c5" providerId="LiveId" clId="{D6EC5D53-5EDC-4DC9-867D-0447D0BA382A}" dt="2022-07-15T10:48:01.935" v="70" actId="1076"/>
          <ac:spMkLst>
            <pc:docMk/>
            <pc:sldMk cId="4292323297" sldId="256"/>
            <ac:spMk id="8" creationId="{347C7522-4802-480B-BA10-5AE8774C89D2}"/>
          </ac:spMkLst>
        </pc:spChg>
        <pc:spChg chg="add mod">
          <ac:chgData name="mansoor ali" userId="6ac893e7383883c5" providerId="LiveId" clId="{D6EC5D53-5EDC-4DC9-867D-0447D0BA382A}" dt="2022-07-18T05:11:59.069" v="80" actId="1076"/>
          <ac:spMkLst>
            <pc:docMk/>
            <pc:sldMk cId="4292323297" sldId="256"/>
            <ac:spMk id="10" creationId="{594D0625-B91F-4521-95FE-078A963D5004}"/>
          </ac:spMkLst>
        </pc:spChg>
        <pc:spChg chg="add mod">
          <ac:chgData name="mansoor ali" userId="6ac893e7383883c5" providerId="LiveId" clId="{D6EC5D53-5EDC-4DC9-867D-0447D0BA382A}" dt="2022-07-18T05:12:12.185" v="94" actId="20577"/>
          <ac:spMkLst>
            <pc:docMk/>
            <pc:sldMk cId="4292323297" sldId="256"/>
            <ac:spMk id="14" creationId="{DE7CECDC-BB3F-44AC-9E4F-1EA5A2CC7A8F}"/>
          </ac:spMkLst>
        </pc:spChg>
        <pc:picChg chg="add mod">
          <ac:chgData name="mansoor ali" userId="6ac893e7383883c5" providerId="LiveId" clId="{D6EC5D53-5EDC-4DC9-867D-0447D0BA382A}" dt="2022-07-15T10:47:06.308" v="18" actId="1076"/>
          <ac:picMkLst>
            <pc:docMk/>
            <pc:sldMk cId="4292323297" sldId="256"/>
            <ac:picMk id="7" creationId="{F4E389B5-61B4-45F8-A607-0B7B49A25B66}"/>
          </ac:picMkLst>
        </pc:picChg>
        <pc:picChg chg="add mod">
          <ac:chgData name="mansoor ali" userId="6ac893e7383883c5" providerId="LiveId" clId="{D6EC5D53-5EDC-4DC9-867D-0447D0BA382A}" dt="2022-07-18T05:11:59.069" v="80" actId="1076"/>
          <ac:picMkLst>
            <pc:docMk/>
            <pc:sldMk cId="4292323297" sldId="256"/>
            <ac:picMk id="12" creationId="{75A3F50D-CFBD-4071-AEAD-955BC2C6AC8B}"/>
          </ac:picMkLst>
        </pc:picChg>
      </pc:sldChg>
      <pc:sldChg chg="addSp delSp modSp new mod">
        <pc:chgData name="mansoor ali" userId="6ac893e7383883c5" providerId="LiveId" clId="{D6EC5D53-5EDC-4DC9-867D-0447D0BA382A}" dt="2022-07-18T05:19:35.244" v="172" actId="20577"/>
        <pc:sldMkLst>
          <pc:docMk/>
          <pc:sldMk cId="2396101460" sldId="257"/>
        </pc:sldMkLst>
        <pc:spChg chg="del">
          <ac:chgData name="mansoor ali" userId="6ac893e7383883c5" providerId="LiveId" clId="{D6EC5D53-5EDC-4DC9-867D-0447D0BA382A}" dt="2022-07-18T05:12:27.154" v="96" actId="478"/>
          <ac:spMkLst>
            <pc:docMk/>
            <pc:sldMk cId="2396101460" sldId="257"/>
            <ac:spMk id="2" creationId="{2A615CEB-04A2-4CC3-BFCA-7851790265C6}"/>
          </ac:spMkLst>
        </pc:spChg>
        <pc:spChg chg="del">
          <ac:chgData name="mansoor ali" userId="6ac893e7383883c5" providerId="LiveId" clId="{D6EC5D53-5EDC-4DC9-867D-0447D0BA382A}" dt="2022-07-18T05:12:31.776" v="97" actId="478"/>
          <ac:spMkLst>
            <pc:docMk/>
            <pc:sldMk cId="2396101460" sldId="257"/>
            <ac:spMk id="3" creationId="{A4C4133D-1C1E-4902-B159-FB5252AD7F3F}"/>
          </ac:spMkLst>
        </pc:spChg>
        <pc:spChg chg="add mod">
          <ac:chgData name="mansoor ali" userId="6ac893e7383883c5" providerId="LiveId" clId="{D6EC5D53-5EDC-4DC9-867D-0447D0BA382A}" dt="2022-07-18T05:15:01.264" v="115" actId="6549"/>
          <ac:spMkLst>
            <pc:docMk/>
            <pc:sldMk cId="2396101460" sldId="257"/>
            <ac:spMk id="4" creationId="{AD3ADD38-4C3C-40BD-8C68-13FD0DC34C38}"/>
          </ac:spMkLst>
        </pc:spChg>
        <pc:spChg chg="add mod">
          <ac:chgData name="mansoor ali" userId="6ac893e7383883c5" providerId="LiveId" clId="{D6EC5D53-5EDC-4DC9-867D-0447D0BA382A}" dt="2022-07-18T05:14:21.518" v="112" actId="20577"/>
          <ac:spMkLst>
            <pc:docMk/>
            <pc:sldMk cId="2396101460" sldId="257"/>
            <ac:spMk id="6" creationId="{E76A55B0-188A-4274-929B-5F29DF9A5DC8}"/>
          </ac:spMkLst>
        </pc:spChg>
        <pc:spChg chg="add mod">
          <ac:chgData name="mansoor ali" userId="6ac893e7383883c5" providerId="LiveId" clId="{D6EC5D53-5EDC-4DC9-867D-0447D0BA382A}" dt="2022-07-18T05:19:35.244" v="172" actId="20577"/>
          <ac:spMkLst>
            <pc:docMk/>
            <pc:sldMk cId="2396101460" sldId="257"/>
            <ac:spMk id="7" creationId="{202DFDE8-F753-48B0-97D3-F5B4DCE732C4}"/>
          </ac:spMkLst>
        </pc:spChg>
        <pc:spChg chg="add mod">
          <ac:chgData name="mansoor ali" userId="6ac893e7383883c5" providerId="LiveId" clId="{D6EC5D53-5EDC-4DC9-867D-0447D0BA382A}" dt="2022-07-18T05:16:28.425" v="125" actId="20577"/>
          <ac:spMkLst>
            <pc:docMk/>
            <pc:sldMk cId="2396101460" sldId="257"/>
            <ac:spMk id="9" creationId="{339B2B5A-CD93-48B1-9140-15C37AD92870}"/>
          </ac:spMkLst>
        </pc:spChg>
        <pc:picChg chg="add mod">
          <ac:chgData name="mansoor ali" userId="6ac893e7383883c5" providerId="LiveId" clId="{D6EC5D53-5EDC-4DC9-867D-0447D0BA382A}" dt="2022-07-18T05:13:46.051" v="99" actId="1076"/>
          <ac:picMkLst>
            <pc:docMk/>
            <pc:sldMk cId="2396101460" sldId="257"/>
            <ac:picMk id="5" creationId="{C6657383-CB0E-4643-9A15-74ABC74644CC}"/>
          </ac:picMkLst>
        </pc:picChg>
        <pc:picChg chg="add mod">
          <ac:chgData name="mansoor ali" userId="6ac893e7383883c5" providerId="LiveId" clId="{D6EC5D53-5EDC-4DC9-867D-0447D0BA382A}" dt="2022-07-18T05:15:40.864" v="120" actId="1076"/>
          <ac:picMkLst>
            <pc:docMk/>
            <pc:sldMk cId="2396101460" sldId="257"/>
            <ac:picMk id="8" creationId="{D89159C7-C2B8-4A61-8A6B-810D25DF903C}"/>
          </ac:picMkLst>
        </pc:picChg>
      </pc:sldChg>
      <pc:sldChg chg="modSp mod">
        <pc:chgData name="mansoor ali" userId="6ac893e7383883c5" providerId="LiveId" clId="{D6EC5D53-5EDC-4DC9-867D-0447D0BA382A}" dt="2022-07-18T05:19:25.259" v="171" actId="20577"/>
        <pc:sldMkLst>
          <pc:docMk/>
          <pc:sldMk cId="3653763573" sldId="258"/>
        </pc:sldMkLst>
        <pc:spChg chg="mod">
          <ac:chgData name="mansoor ali" userId="6ac893e7383883c5" providerId="LiveId" clId="{D6EC5D53-5EDC-4DC9-867D-0447D0BA382A}" dt="2022-07-18T05:19:25.259" v="171" actId="20577"/>
          <ac:spMkLst>
            <pc:docMk/>
            <pc:sldMk cId="3653763573" sldId="258"/>
            <ac:spMk id="4" creationId="{AD3ADD38-4C3C-40BD-8C68-13FD0DC34C38}"/>
          </ac:spMkLst>
        </pc:spChg>
        <pc:spChg chg="mod">
          <ac:chgData name="mansoor ali" userId="6ac893e7383883c5" providerId="LiveId" clId="{D6EC5D53-5EDC-4DC9-867D-0447D0BA382A}" dt="2022-07-18T05:17:53.262" v="138" actId="20577"/>
          <ac:spMkLst>
            <pc:docMk/>
            <pc:sldMk cId="3653763573" sldId="258"/>
            <ac:spMk id="6" creationId="{E76A55B0-188A-4274-929B-5F29DF9A5DC8}"/>
          </ac:spMkLst>
        </pc:spChg>
        <pc:spChg chg="mod">
          <ac:chgData name="mansoor ali" userId="6ac893e7383883c5" providerId="LiveId" clId="{D6EC5D53-5EDC-4DC9-867D-0447D0BA382A}" dt="2022-07-18T05:19:21.372" v="170" actId="20577"/>
          <ac:spMkLst>
            <pc:docMk/>
            <pc:sldMk cId="3653763573" sldId="258"/>
            <ac:spMk id="7" creationId="{202DFDE8-F753-48B0-97D3-F5B4DCE732C4}"/>
          </ac:spMkLst>
        </pc:spChg>
        <pc:spChg chg="mod">
          <ac:chgData name="mansoor ali" userId="6ac893e7383883c5" providerId="LiveId" clId="{D6EC5D53-5EDC-4DC9-867D-0447D0BA382A}" dt="2022-07-18T05:18:52.864" v="157" actId="20577"/>
          <ac:spMkLst>
            <pc:docMk/>
            <pc:sldMk cId="3653763573" sldId="258"/>
            <ac:spMk id="9" creationId="{339B2B5A-CD93-48B1-9140-15C37AD92870}"/>
          </ac:spMkLst>
        </pc:spChg>
      </pc:sldChg>
      <pc:sldChg chg="addSp delSp modSp new mod">
        <pc:chgData name="mansoor ali" userId="6ac893e7383883c5" providerId="LiveId" clId="{D6EC5D53-5EDC-4DC9-867D-0447D0BA382A}" dt="2022-07-18T05:38:16.150" v="485" actId="1076"/>
        <pc:sldMkLst>
          <pc:docMk/>
          <pc:sldMk cId="1997349051" sldId="259"/>
        </pc:sldMkLst>
        <pc:spChg chg="del">
          <ac:chgData name="mansoor ali" userId="6ac893e7383883c5" providerId="LiveId" clId="{D6EC5D53-5EDC-4DC9-867D-0447D0BA382A}" dt="2022-07-18T05:20:12.189" v="174" actId="478"/>
          <ac:spMkLst>
            <pc:docMk/>
            <pc:sldMk cId="1997349051" sldId="259"/>
            <ac:spMk id="2" creationId="{6C52561C-42BA-473C-BA30-3A9689D2264A}"/>
          </ac:spMkLst>
        </pc:spChg>
        <pc:spChg chg="del">
          <ac:chgData name="mansoor ali" userId="6ac893e7383883c5" providerId="LiveId" clId="{D6EC5D53-5EDC-4DC9-867D-0447D0BA382A}" dt="2022-07-18T05:20:16.051" v="175" actId="478"/>
          <ac:spMkLst>
            <pc:docMk/>
            <pc:sldMk cId="1997349051" sldId="259"/>
            <ac:spMk id="3" creationId="{BEEB471B-AA61-4BCA-8092-397CC6B4FCE7}"/>
          </ac:spMkLst>
        </pc:spChg>
        <pc:spChg chg="add del mod">
          <ac:chgData name="mansoor ali" userId="6ac893e7383883c5" providerId="LiveId" clId="{D6EC5D53-5EDC-4DC9-867D-0447D0BA382A}" dt="2022-07-18T05:23:43.825" v="184" actId="478"/>
          <ac:spMkLst>
            <pc:docMk/>
            <pc:sldMk cId="1997349051" sldId="259"/>
            <ac:spMk id="5" creationId="{862945D5-5B92-4758-B983-AA7CA6F7F9C2}"/>
          </ac:spMkLst>
        </pc:spChg>
        <pc:spChg chg="add mod">
          <ac:chgData name="mansoor ali" userId="6ac893e7383883c5" providerId="LiveId" clId="{D6EC5D53-5EDC-4DC9-867D-0447D0BA382A}" dt="2022-07-18T05:26:31.333" v="302" actId="20577"/>
          <ac:spMkLst>
            <pc:docMk/>
            <pc:sldMk cId="1997349051" sldId="259"/>
            <ac:spMk id="8" creationId="{8E80798B-74AB-4901-8EDE-2BD8E4B97610}"/>
          </ac:spMkLst>
        </pc:spChg>
        <pc:spChg chg="add mod">
          <ac:chgData name="mansoor ali" userId="6ac893e7383883c5" providerId="LiveId" clId="{D6EC5D53-5EDC-4DC9-867D-0447D0BA382A}" dt="2022-07-18T05:26:27.137" v="300" actId="20577"/>
          <ac:spMkLst>
            <pc:docMk/>
            <pc:sldMk cId="1997349051" sldId="259"/>
            <ac:spMk id="10" creationId="{E6BDA678-7AF1-406A-9009-7B24F3316389}"/>
          </ac:spMkLst>
        </pc:spChg>
        <pc:spChg chg="add mod">
          <ac:chgData name="mansoor ali" userId="6ac893e7383883c5" providerId="LiveId" clId="{D6EC5D53-5EDC-4DC9-867D-0447D0BA382A}" dt="2022-07-18T05:28:58.523" v="412" actId="14100"/>
          <ac:spMkLst>
            <pc:docMk/>
            <pc:sldMk cId="1997349051" sldId="259"/>
            <ac:spMk id="11" creationId="{BD96D62F-41CE-4252-96B2-CEB51EF7FE4A}"/>
          </ac:spMkLst>
        </pc:spChg>
        <pc:spChg chg="add mod">
          <ac:chgData name="mansoor ali" userId="6ac893e7383883c5" providerId="LiveId" clId="{D6EC5D53-5EDC-4DC9-867D-0447D0BA382A}" dt="2022-07-18T05:26:55.884" v="314" actId="20577"/>
          <ac:spMkLst>
            <pc:docMk/>
            <pc:sldMk cId="1997349051" sldId="259"/>
            <ac:spMk id="13" creationId="{C26A2704-00D5-4842-8B29-F494B1D9CF87}"/>
          </ac:spMkLst>
        </pc:spChg>
        <pc:spChg chg="add mod">
          <ac:chgData name="mansoor ali" userId="6ac893e7383883c5" providerId="LiveId" clId="{D6EC5D53-5EDC-4DC9-867D-0447D0BA382A}" dt="2022-07-18T05:35:19.928" v="422" actId="20577"/>
          <ac:spMkLst>
            <pc:docMk/>
            <pc:sldMk cId="1997349051" sldId="259"/>
            <ac:spMk id="16" creationId="{637BE872-1A3C-4116-8181-CBC86DF807B9}"/>
          </ac:spMkLst>
        </pc:spChg>
        <pc:spChg chg="add mod">
          <ac:chgData name="mansoor ali" userId="6ac893e7383883c5" providerId="LiveId" clId="{D6EC5D53-5EDC-4DC9-867D-0447D0BA382A}" dt="2022-07-18T05:36:28.079" v="478" actId="20577"/>
          <ac:spMkLst>
            <pc:docMk/>
            <pc:sldMk cId="1997349051" sldId="259"/>
            <ac:spMk id="19" creationId="{FC6E6CE9-D854-4A54-A370-83EFE109C1F0}"/>
          </ac:spMkLst>
        </pc:spChg>
        <pc:picChg chg="add del mod">
          <ac:chgData name="mansoor ali" userId="6ac893e7383883c5" providerId="LiveId" clId="{D6EC5D53-5EDC-4DC9-867D-0447D0BA382A}" dt="2022-07-18T05:23:39.785" v="182" actId="478"/>
          <ac:picMkLst>
            <pc:docMk/>
            <pc:sldMk cId="1997349051" sldId="259"/>
            <ac:picMk id="7" creationId="{555AEE14-EB36-40DD-B731-111DAB642F41}"/>
          </ac:picMkLst>
        </pc:picChg>
        <pc:picChg chg="add mod">
          <ac:chgData name="mansoor ali" userId="6ac893e7383883c5" providerId="LiveId" clId="{D6EC5D53-5EDC-4DC9-867D-0447D0BA382A}" dt="2022-07-18T05:24:28.747" v="238" actId="14100"/>
          <ac:picMkLst>
            <pc:docMk/>
            <pc:sldMk cId="1997349051" sldId="259"/>
            <ac:picMk id="9" creationId="{D6303DB1-0C3C-40A4-A971-73A25AB58D28}"/>
          </ac:picMkLst>
        </pc:picChg>
        <pc:picChg chg="add del mod">
          <ac:chgData name="mansoor ali" userId="6ac893e7383883c5" providerId="LiveId" clId="{D6EC5D53-5EDC-4DC9-867D-0447D0BA382A}" dt="2022-07-18T05:27:27.334" v="315" actId="478"/>
          <ac:picMkLst>
            <pc:docMk/>
            <pc:sldMk cId="1997349051" sldId="259"/>
            <ac:picMk id="12" creationId="{90ED94FB-A86F-4929-ADCC-399E850543F2}"/>
          </ac:picMkLst>
        </pc:picChg>
        <pc:picChg chg="add mod">
          <ac:chgData name="mansoor ali" userId="6ac893e7383883c5" providerId="LiveId" clId="{D6EC5D53-5EDC-4DC9-867D-0447D0BA382A}" dt="2022-07-18T05:27:35.832" v="320" actId="1076"/>
          <ac:picMkLst>
            <pc:docMk/>
            <pc:sldMk cId="1997349051" sldId="259"/>
            <ac:picMk id="15" creationId="{04441347-B027-42BA-9E9D-437320877742}"/>
          </ac:picMkLst>
        </pc:picChg>
        <pc:picChg chg="add del mod">
          <ac:chgData name="mansoor ali" userId="6ac893e7383883c5" providerId="LiveId" clId="{D6EC5D53-5EDC-4DC9-867D-0447D0BA382A}" dt="2022-07-18T05:36:38.422" v="479" actId="478"/>
          <ac:picMkLst>
            <pc:docMk/>
            <pc:sldMk cId="1997349051" sldId="259"/>
            <ac:picMk id="17" creationId="{3DCDD0C5-CBE3-46BA-A375-038D40F6A9C9}"/>
          </ac:picMkLst>
        </pc:picChg>
        <pc:picChg chg="add mod">
          <ac:chgData name="mansoor ali" userId="6ac893e7383883c5" providerId="LiveId" clId="{D6EC5D53-5EDC-4DC9-867D-0447D0BA382A}" dt="2022-07-18T05:38:16.150" v="485" actId="1076"/>
          <ac:picMkLst>
            <pc:docMk/>
            <pc:sldMk cId="1997349051" sldId="259"/>
            <ac:picMk id="21" creationId="{9FD02F5C-BEA6-431E-9CB8-243F57467164}"/>
          </ac:picMkLst>
        </pc:picChg>
      </pc:sldChg>
      <pc:sldChg chg="addSp delSp modSp new mod">
        <pc:chgData name="mansoor ali" userId="6ac893e7383883c5" providerId="LiveId" clId="{D6EC5D53-5EDC-4DC9-867D-0447D0BA382A}" dt="2022-07-18T06:06:05.671" v="621" actId="1076"/>
        <pc:sldMkLst>
          <pc:docMk/>
          <pc:sldMk cId="1879899026" sldId="260"/>
        </pc:sldMkLst>
        <pc:spChg chg="del">
          <ac:chgData name="mansoor ali" userId="6ac893e7383883c5" providerId="LiveId" clId="{D6EC5D53-5EDC-4DC9-867D-0447D0BA382A}" dt="2022-07-18T05:58:25.115" v="487" actId="478"/>
          <ac:spMkLst>
            <pc:docMk/>
            <pc:sldMk cId="1879899026" sldId="260"/>
            <ac:spMk id="2" creationId="{75C8174F-343D-4A3B-9DA4-43E0DCBFFF3E}"/>
          </ac:spMkLst>
        </pc:spChg>
        <pc:spChg chg="del">
          <ac:chgData name="mansoor ali" userId="6ac893e7383883c5" providerId="LiveId" clId="{D6EC5D53-5EDC-4DC9-867D-0447D0BA382A}" dt="2022-07-18T05:58:26.471" v="488" actId="478"/>
          <ac:spMkLst>
            <pc:docMk/>
            <pc:sldMk cId="1879899026" sldId="260"/>
            <ac:spMk id="3" creationId="{7CD917FC-DED2-4464-9361-F108A0FC9517}"/>
          </ac:spMkLst>
        </pc:spChg>
        <pc:spChg chg="add mod">
          <ac:chgData name="mansoor ali" userId="6ac893e7383883c5" providerId="LiveId" clId="{D6EC5D53-5EDC-4DC9-867D-0447D0BA382A}" dt="2022-07-18T06:01:40.858" v="538" actId="1076"/>
          <ac:spMkLst>
            <pc:docMk/>
            <pc:sldMk cId="1879899026" sldId="260"/>
            <ac:spMk id="6" creationId="{EA8B6F97-6009-4C97-B1BD-3CDE5CBD0C58}"/>
          </ac:spMkLst>
        </pc:spChg>
        <pc:spChg chg="add del mod">
          <ac:chgData name="mansoor ali" userId="6ac893e7383883c5" providerId="LiveId" clId="{D6EC5D53-5EDC-4DC9-867D-0447D0BA382A}" dt="2022-07-18T05:59:43.241" v="520" actId="22"/>
          <ac:spMkLst>
            <pc:docMk/>
            <pc:sldMk cId="1879899026" sldId="260"/>
            <ac:spMk id="8" creationId="{B6021533-1308-4E44-85DE-829A88E85ECF}"/>
          </ac:spMkLst>
        </pc:spChg>
        <pc:spChg chg="add mod">
          <ac:chgData name="mansoor ali" userId="6ac893e7383883c5" providerId="LiveId" clId="{D6EC5D53-5EDC-4DC9-867D-0447D0BA382A}" dt="2022-07-18T05:59:52.853" v="523" actId="1076"/>
          <ac:spMkLst>
            <pc:docMk/>
            <pc:sldMk cId="1879899026" sldId="260"/>
            <ac:spMk id="10" creationId="{4D670649-8013-4279-BDD7-1A3DCF00B58D}"/>
          </ac:spMkLst>
        </pc:spChg>
        <pc:spChg chg="add del">
          <ac:chgData name="mansoor ali" userId="6ac893e7383883c5" providerId="LiveId" clId="{D6EC5D53-5EDC-4DC9-867D-0447D0BA382A}" dt="2022-07-18T06:00:24.591" v="527" actId="22"/>
          <ac:spMkLst>
            <pc:docMk/>
            <pc:sldMk cId="1879899026" sldId="260"/>
            <ac:spMk id="12" creationId="{5D2A6B00-C6C2-402D-9491-50E1D7E17AE4}"/>
          </ac:spMkLst>
        </pc:spChg>
        <pc:spChg chg="add del">
          <ac:chgData name="mansoor ali" userId="6ac893e7383883c5" providerId="LiveId" clId="{D6EC5D53-5EDC-4DC9-867D-0447D0BA382A}" dt="2022-07-18T06:00:36.892" v="529" actId="22"/>
          <ac:spMkLst>
            <pc:docMk/>
            <pc:sldMk cId="1879899026" sldId="260"/>
            <ac:spMk id="14" creationId="{F5D73F96-E62D-4470-AAD8-AD360BEC6556}"/>
          </ac:spMkLst>
        </pc:spChg>
        <pc:spChg chg="add mod">
          <ac:chgData name="mansoor ali" userId="6ac893e7383883c5" providerId="LiveId" clId="{D6EC5D53-5EDC-4DC9-867D-0447D0BA382A}" dt="2022-07-18T06:02:26.863" v="564" actId="20577"/>
          <ac:spMkLst>
            <pc:docMk/>
            <pc:sldMk cId="1879899026" sldId="260"/>
            <ac:spMk id="17" creationId="{F4816753-94EB-4842-A6BB-CB690920D742}"/>
          </ac:spMkLst>
        </pc:spChg>
        <pc:spChg chg="add mod">
          <ac:chgData name="mansoor ali" userId="6ac893e7383883c5" providerId="LiveId" clId="{D6EC5D53-5EDC-4DC9-867D-0447D0BA382A}" dt="2022-07-18T06:02:17.302" v="557" actId="1076"/>
          <ac:spMkLst>
            <pc:docMk/>
            <pc:sldMk cId="1879899026" sldId="260"/>
            <ac:spMk id="19" creationId="{973BE01E-9B62-4507-8EC0-2061EA7967A1}"/>
          </ac:spMkLst>
        </pc:spChg>
        <pc:spChg chg="add mod">
          <ac:chgData name="mansoor ali" userId="6ac893e7383883c5" providerId="LiveId" clId="{D6EC5D53-5EDC-4DC9-867D-0447D0BA382A}" dt="2022-07-18T06:03:48.664" v="574" actId="20577"/>
          <ac:spMkLst>
            <pc:docMk/>
            <pc:sldMk cId="1879899026" sldId="260"/>
            <ac:spMk id="22" creationId="{491E560A-2D6B-4872-9ACE-C1F3C95E3585}"/>
          </ac:spMkLst>
        </pc:spChg>
        <pc:spChg chg="add del">
          <ac:chgData name="mansoor ali" userId="6ac893e7383883c5" providerId="LiveId" clId="{D6EC5D53-5EDC-4DC9-867D-0447D0BA382A}" dt="2022-07-18T06:04:03.271" v="576" actId="22"/>
          <ac:spMkLst>
            <pc:docMk/>
            <pc:sldMk cId="1879899026" sldId="260"/>
            <ac:spMk id="24" creationId="{13DE2845-00F8-4454-A48D-FA1B8D0CE5CE}"/>
          </ac:spMkLst>
        </pc:spChg>
        <pc:spChg chg="add mod">
          <ac:chgData name="mansoor ali" userId="6ac893e7383883c5" providerId="LiveId" clId="{D6EC5D53-5EDC-4DC9-867D-0447D0BA382A}" dt="2022-07-18T06:04:16.034" v="580" actId="1076"/>
          <ac:spMkLst>
            <pc:docMk/>
            <pc:sldMk cId="1879899026" sldId="260"/>
            <ac:spMk id="26" creationId="{14B247F4-66F4-4E2F-AE31-D9D2EF44D041}"/>
          </ac:spMkLst>
        </pc:spChg>
        <pc:spChg chg="add mod">
          <ac:chgData name="mansoor ali" userId="6ac893e7383883c5" providerId="LiveId" clId="{D6EC5D53-5EDC-4DC9-867D-0447D0BA382A}" dt="2022-07-18T06:05:29.609" v="614" actId="20577"/>
          <ac:spMkLst>
            <pc:docMk/>
            <pc:sldMk cId="1879899026" sldId="260"/>
            <ac:spMk id="29" creationId="{560225AD-CCCB-4BEC-B4C7-F98EDFCBB238}"/>
          </ac:spMkLst>
        </pc:spChg>
        <pc:spChg chg="add mod">
          <ac:chgData name="mansoor ali" userId="6ac893e7383883c5" providerId="LiveId" clId="{D6EC5D53-5EDC-4DC9-867D-0447D0BA382A}" dt="2022-07-18T06:06:05.671" v="621" actId="1076"/>
          <ac:spMkLst>
            <pc:docMk/>
            <pc:sldMk cId="1879899026" sldId="260"/>
            <ac:spMk id="31" creationId="{0413FCAD-FD4E-44F4-8190-7CFA96200F18}"/>
          </ac:spMkLst>
        </pc:spChg>
        <pc:picChg chg="add mod">
          <ac:chgData name="mansoor ali" userId="6ac893e7383883c5" providerId="LiveId" clId="{D6EC5D53-5EDC-4DC9-867D-0447D0BA382A}" dt="2022-07-18T05:59:57.975" v="525" actId="1076"/>
          <ac:picMkLst>
            <pc:docMk/>
            <pc:sldMk cId="1879899026" sldId="260"/>
            <ac:picMk id="5" creationId="{CE3F7B14-E7E1-43EB-AC8F-269A4A1A13E5}"/>
          </ac:picMkLst>
        </pc:picChg>
        <pc:picChg chg="add mod">
          <ac:chgData name="mansoor ali" userId="6ac893e7383883c5" providerId="LiveId" clId="{D6EC5D53-5EDC-4DC9-867D-0447D0BA382A}" dt="2022-07-18T06:01:25.639" v="537" actId="1076"/>
          <ac:picMkLst>
            <pc:docMk/>
            <pc:sldMk cId="1879899026" sldId="260"/>
            <ac:picMk id="16" creationId="{A3BB2B22-8D90-4A62-986D-BF588CFA42E2}"/>
          </ac:picMkLst>
        </pc:picChg>
        <pc:picChg chg="add mod">
          <ac:chgData name="mansoor ali" userId="6ac893e7383883c5" providerId="LiveId" clId="{D6EC5D53-5EDC-4DC9-867D-0447D0BA382A}" dt="2022-07-18T06:04:19.203" v="581" actId="14100"/>
          <ac:picMkLst>
            <pc:docMk/>
            <pc:sldMk cId="1879899026" sldId="260"/>
            <ac:picMk id="21" creationId="{910FFEF2-5C2F-4D3E-B095-E3CB975FFEE3}"/>
          </ac:picMkLst>
        </pc:picChg>
        <pc:picChg chg="add mod">
          <ac:chgData name="mansoor ali" userId="6ac893e7383883c5" providerId="LiveId" clId="{D6EC5D53-5EDC-4DC9-867D-0447D0BA382A}" dt="2022-07-18T06:05:00.362" v="583" actId="1076"/>
          <ac:picMkLst>
            <pc:docMk/>
            <pc:sldMk cId="1879899026" sldId="260"/>
            <ac:picMk id="28" creationId="{9E7AB4B7-482B-4D42-93CB-1088476A40E0}"/>
          </ac:picMkLst>
        </pc:picChg>
      </pc:sldChg>
      <pc:sldChg chg="addSp delSp modSp new mod">
        <pc:chgData name="mansoor ali" userId="6ac893e7383883c5" providerId="LiveId" clId="{D6EC5D53-5EDC-4DC9-867D-0447D0BA382A}" dt="2022-07-18T06:10:46.172" v="674" actId="6549"/>
        <pc:sldMkLst>
          <pc:docMk/>
          <pc:sldMk cId="2111090571" sldId="261"/>
        </pc:sldMkLst>
        <pc:spChg chg="del">
          <ac:chgData name="mansoor ali" userId="6ac893e7383883c5" providerId="LiveId" clId="{D6EC5D53-5EDC-4DC9-867D-0447D0BA382A}" dt="2022-07-18T06:06:18.481" v="623" actId="478"/>
          <ac:spMkLst>
            <pc:docMk/>
            <pc:sldMk cId="2111090571" sldId="261"/>
            <ac:spMk id="2" creationId="{F9F8761F-40FA-432C-A865-95B41F00864C}"/>
          </ac:spMkLst>
        </pc:spChg>
        <pc:spChg chg="del">
          <ac:chgData name="mansoor ali" userId="6ac893e7383883c5" providerId="LiveId" clId="{D6EC5D53-5EDC-4DC9-867D-0447D0BA382A}" dt="2022-07-18T06:06:19.937" v="624" actId="478"/>
          <ac:spMkLst>
            <pc:docMk/>
            <pc:sldMk cId="2111090571" sldId="261"/>
            <ac:spMk id="3" creationId="{CDA92C61-6FEC-4E78-B755-0B52E825713B}"/>
          </ac:spMkLst>
        </pc:spChg>
        <pc:spChg chg="add mod">
          <ac:chgData name="mansoor ali" userId="6ac893e7383883c5" providerId="LiveId" clId="{D6EC5D53-5EDC-4DC9-867D-0447D0BA382A}" dt="2022-07-18T06:08:27.509" v="645" actId="20577"/>
          <ac:spMkLst>
            <pc:docMk/>
            <pc:sldMk cId="2111090571" sldId="261"/>
            <ac:spMk id="6" creationId="{9D71EA28-3018-4F28-BA80-7F53B3373339}"/>
          </ac:spMkLst>
        </pc:spChg>
        <pc:spChg chg="add mod">
          <ac:chgData name="mansoor ali" userId="6ac893e7383883c5" providerId="LiveId" clId="{D6EC5D53-5EDC-4DC9-867D-0447D0BA382A}" dt="2022-07-18T06:08:48.632" v="649" actId="14100"/>
          <ac:spMkLst>
            <pc:docMk/>
            <pc:sldMk cId="2111090571" sldId="261"/>
            <ac:spMk id="8" creationId="{4888B13B-47C1-407E-8BD2-C4EFBA8F6F5D}"/>
          </ac:spMkLst>
        </pc:spChg>
        <pc:spChg chg="add mod">
          <ac:chgData name="mansoor ali" userId="6ac893e7383883c5" providerId="LiveId" clId="{D6EC5D53-5EDC-4DC9-867D-0447D0BA382A}" dt="2022-07-18T06:10:20.177" v="669" actId="20577"/>
          <ac:spMkLst>
            <pc:docMk/>
            <pc:sldMk cId="2111090571" sldId="261"/>
            <ac:spMk id="12" creationId="{FD1507F5-0B06-49E8-869A-8983D6EE58F9}"/>
          </ac:spMkLst>
        </pc:spChg>
        <pc:spChg chg="add del">
          <ac:chgData name="mansoor ali" userId="6ac893e7383883c5" providerId="LiveId" clId="{D6EC5D53-5EDC-4DC9-867D-0447D0BA382A}" dt="2022-07-18T06:10:38.751" v="671" actId="22"/>
          <ac:spMkLst>
            <pc:docMk/>
            <pc:sldMk cId="2111090571" sldId="261"/>
            <ac:spMk id="14" creationId="{698D2AAA-D28B-4245-8501-6B740149CF96}"/>
          </ac:spMkLst>
        </pc:spChg>
        <pc:spChg chg="add mod">
          <ac:chgData name="mansoor ali" userId="6ac893e7383883c5" providerId="LiveId" clId="{D6EC5D53-5EDC-4DC9-867D-0447D0BA382A}" dt="2022-07-18T06:10:46.172" v="674" actId="6549"/>
          <ac:spMkLst>
            <pc:docMk/>
            <pc:sldMk cId="2111090571" sldId="261"/>
            <ac:spMk id="16" creationId="{08AD19F9-12BB-44F0-AA9C-94E57BE54F19}"/>
          </ac:spMkLst>
        </pc:spChg>
        <pc:picChg chg="add mod">
          <ac:chgData name="mansoor ali" userId="6ac893e7383883c5" providerId="LiveId" clId="{D6EC5D53-5EDC-4DC9-867D-0447D0BA382A}" dt="2022-07-18T06:08:03.876" v="627" actId="1076"/>
          <ac:picMkLst>
            <pc:docMk/>
            <pc:sldMk cId="2111090571" sldId="261"/>
            <ac:picMk id="5" creationId="{074BC52C-D22A-44A7-BA43-48B8A210CB70}"/>
          </ac:picMkLst>
        </pc:picChg>
        <pc:picChg chg="add mod">
          <ac:chgData name="mansoor ali" userId="6ac893e7383883c5" providerId="LiveId" clId="{D6EC5D53-5EDC-4DC9-867D-0447D0BA382A}" dt="2022-07-18T06:09:20.215" v="654" actId="1076"/>
          <ac:picMkLst>
            <pc:docMk/>
            <pc:sldMk cId="2111090571" sldId="261"/>
            <ac:picMk id="10" creationId="{88E161B6-AAA9-449F-ADBF-537540291D59}"/>
          </ac:picMkLst>
        </pc:picChg>
      </pc:sldChg>
      <pc:sldChg chg="addSp delSp modSp new mod">
        <pc:chgData name="mansoor ali" userId="6ac893e7383883c5" providerId="LiveId" clId="{D6EC5D53-5EDC-4DC9-867D-0447D0BA382A}" dt="2022-07-18T10:15:31.326" v="809" actId="1076"/>
        <pc:sldMkLst>
          <pc:docMk/>
          <pc:sldMk cId="332866223" sldId="262"/>
        </pc:sldMkLst>
        <pc:spChg chg="del">
          <ac:chgData name="mansoor ali" userId="6ac893e7383883c5" providerId="LiveId" clId="{D6EC5D53-5EDC-4DC9-867D-0447D0BA382A}" dt="2022-07-18T09:55:47.394" v="676" actId="478"/>
          <ac:spMkLst>
            <pc:docMk/>
            <pc:sldMk cId="332866223" sldId="262"/>
            <ac:spMk id="2" creationId="{635FBC61-8C62-4775-B8D7-647B9AECE102}"/>
          </ac:spMkLst>
        </pc:spChg>
        <pc:spChg chg="del">
          <ac:chgData name="mansoor ali" userId="6ac893e7383883c5" providerId="LiveId" clId="{D6EC5D53-5EDC-4DC9-867D-0447D0BA382A}" dt="2022-07-18T09:55:48.565" v="677" actId="478"/>
          <ac:spMkLst>
            <pc:docMk/>
            <pc:sldMk cId="332866223" sldId="262"/>
            <ac:spMk id="3" creationId="{D838B613-2D56-4A68-9F5F-EF550425872D}"/>
          </ac:spMkLst>
        </pc:spChg>
        <pc:spChg chg="add del mod">
          <ac:chgData name="mansoor ali" userId="6ac893e7383883c5" providerId="LiveId" clId="{D6EC5D53-5EDC-4DC9-867D-0447D0BA382A}" dt="2022-07-18T09:58:18.257" v="691" actId="478"/>
          <ac:spMkLst>
            <pc:docMk/>
            <pc:sldMk cId="332866223" sldId="262"/>
            <ac:spMk id="5" creationId="{E967B522-BCD5-4A6A-91F2-413223DD0350}"/>
          </ac:spMkLst>
        </pc:spChg>
        <pc:spChg chg="add mod">
          <ac:chgData name="mansoor ali" userId="6ac893e7383883c5" providerId="LiveId" clId="{D6EC5D53-5EDC-4DC9-867D-0447D0BA382A}" dt="2022-07-18T09:58:29.437" v="699" actId="1076"/>
          <ac:spMkLst>
            <pc:docMk/>
            <pc:sldMk cId="332866223" sldId="262"/>
            <ac:spMk id="7" creationId="{337FB8E0-8859-495C-90A5-AD9F42186DBB}"/>
          </ac:spMkLst>
        </pc:spChg>
        <pc:spChg chg="add del">
          <ac:chgData name="mansoor ali" userId="6ac893e7383883c5" providerId="LiveId" clId="{D6EC5D53-5EDC-4DC9-867D-0447D0BA382A}" dt="2022-07-18T10:01:09.640" v="706" actId="22"/>
          <ac:spMkLst>
            <pc:docMk/>
            <pc:sldMk cId="332866223" sldId="262"/>
            <ac:spMk id="11" creationId="{3E32F07C-0DC4-4773-8E2D-A1DDA7FCC93C}"/>
          </ac:spMkLst>
        </pc:spChg>
        <pc:spChg chg="add mod">
          <ac:chgData name="mansoor ali" userId="6ac893e7383883c5" providerId="LiveId" clId="{D6EC5D53-5EDC-4DC9-867D-0447D0BA382A}" dt="2022-07-18T10:02:57.303" v="726" actId="1076"/>
          <ac:spMkLst>
            <pc:docMk/>
            <pc:sldMk cId="332866223" sldId="262"/>
            <ac:spMk id="13" creationId="{BC05C38A-0A4D-479D-9035-2AE7790F1C34}"/>
          </ac:spMkLst>
        </pc:spChg>
        <pc:spChg chg="add mod">
          <ac:chgData name="mansoor ali" userId="6ac893e7383883c5" providerId="LiveId" clId="{D6EC5D53-5EDC-4DC9-867D-0447D0BA382A}" dt="2022-07-18T10:13:36.240" v="784" actId="404"/>
          <ac:spMkLst>
            <pc:docMk/>
            <pc:sldMk cId="332866223" sldId="262"/>
            <ac:spMk id="15" creationId="{5D06475D-C762-4CE8-8557-71E936EEBFFA}"/>
          </ac:spMkLst>
        </pc:spChg>
        <pc:spChg chg="add mod">
          <ac:chgData name="mansoor ali" userId="6ac893e7383883c5" providerId="LiveId" clId="{D6EC5D53-5EDC-4DC9-867D-0447D0BA382A}" dt="2022-07-18T10:06:45.463" v="761" actId="108"/>
          <ac:spMkLst>
            <pc:docMk/>
            <pc:sldMk cId="332866223" sldId="262"/>
            <ac:spMk id="19" creationId="{AB8F6A4E-691F-4914-A2A5-B84817069AA0}"/>
          </ac:spMkLst>
        </pc:spChg>
        <pc:spChg chg="add mod">
          <ac:chgData name="mansoor ali" userId="6ac893e7383883c5" providerId="LiveId" clId="{D6EC5D53-5EDC-4DC9-867D-0447D0BA382A}" dt="2022-07-18T10:13:06.072" v="781" actId="20577"/>
          <ac:spMkLst>
            <pc:docMk/>
            <pc:sldMk cId="332866223" sldId="262"/>
            <ac:spMk id="21" creationId="{C5590706-FC2B-4C8D-A7E0-79848B07E37D}"/>
          </ac:spMkLst>
        </pc:spChg>
        <pc:spChg chg="add mod">
          <ac:chgData name="mansoor ali" userId="6ac893e7383883c5" providerId="LiveId" clId="{D6EC5D53-5EDC-4DC9-867D-0447D0BA382A}" dt="2022-07-18T10:15:31.326" v="809" actId="1076"/>
          <ac:spMkLst>
            <pc:docMk/>
            <pc:sldMk cId="332866223" sldId="262"/>
            <ac:spMk id="23" creationId="{AE59D15F-BBC6-4F8B-88CB-CC282DF73A77}"/>
          </ac:spMkLst>
        </pc:spChg>
        <pc:picChg chg="add mod">
          <ac:chgData name="mansoor ali" userId="6ac893e7383883c5" providerId="LiveId" clId="{D6EC5D53-5EDC-4DC9-867D-0447D0BA382A}" dt="2022-07-18T09:59:45.797" v="704" actId="1076"/>
          <ac:picMkLst>
            <pc:docMk/>
            <pc:sldMk cId="332866223" sldId="262"/>
            <ac:picMk id="9" creationId="{7222B3D6-59BE-4E39-B78D-2BBA156C590C}"/>
          </ac:picMkLst>
        </pc:picChg>
        <pc:picChg chg="add mod">
          <ac:chgData name="mansoor ali" userId="6ac893e7383883c5" providerId="LiveId" clId="{D6EC5D53-5EDC-4DC9-867D-0447D0BA382A}" dt="2022-07-18T10:12:11.042" v="763" actId="1076"/>
          <ac:picMkLst>
            <pc:docMk/>
            <pc:sldMk cId="332866223" sldId="262"/>
            <ac:picMk id="17" creationId="{43FBFEF3-5F09-418B-8991-4DEB1C1058D1}"/>
          </ac:picMkLst>
        </pc:picChg>
      </pc:sldChg>
      <pc:sldChg chg="addSp delSp modSp new mod">
        <pc:chgData name="mansoor ali" userId="6ac893e7383883c5" providerId="LiveId" clId="{D6EC5D53-5EDC-4DC9-867D-0447D0BA382A}" dt="2022-07-18T10:22:51.351" v="934" actId="14100"/>
        <pc:sldMkLst>
          <pc:docMk/>
          <pc:sldMk cId="4186955583" sldId="263"/>
        </pc:sldMkLst>
        <pc:spChg chg="del">
          <ac:chgData name="mansoor ali" userId="6ac893e7383883c5" providerId="LiveId" clId="{D6EC5D53-5EDC-4DC9-867D-0447D0BA382A}" dt="2022-07-18T10:15:49.014" v="811" actId="478"/>
          <ac:spMkLst>
            <pc:docMk/>
            <pc:sldMk cId="4186955583" sldId="263"/>
            <ac:spMk id="2" creationId="{9A3B58DC-8E95-4EA9-BB0B-632A4AA5C99A}"/>
          </ac:spMkLst>
        </pc:spChg>
        <pc:spChg chg="del">
          <ac:chgData name="mansoor ali" userId="6ac893e7383883c5" providerId="LiveId" clId="{D6EC5D53-5EDC-4DC9-867D-0447D0BA382A}" dt="2022-07-18T10:15:53.160" v="812" actId="478"/>
          <ac:spMkLst>
            <pc:docMk/>
            <pc:sldMk cId="4186955583" sldId="263"/>
            <ac:spMk id="3" creationId="{B95618FD-6B6B-466C-800D-22A8F9C0A879}"/>
          </ac:spMkLst>
        </pc:spChg>
        <pc:spChg chg="add del">
          <ac:chgData name="mansoor ali" userId="6ac893e7383883c5" providerId="LiveId" clId="{D6EC5D53-5EDC-4DC9-867D-0447D0BA382A}" dt="2022-07-18T10:16:13.631" v="814" actId="22"/>
          <ac:spMkLst>
            <pc:docMk/>
            <pc:sldMk cId="4186955583" sldId="263"/>
            <ac:spMk id="5" creationId="{0B185BD1-DA84-46AE-848D-5331FD4FD587}"/>
          </ac:spMkLst>
        </pc:spChg>
        <pc:spChg chg="add mod">
          <ac:chgData name="mansoor ali" userId="6ac893e7383883c5" providerId="LiveId" clId="{D6EC5D53-5EDC-4DC9-867D-0447D0BA382A}" dt="2022-07-18T10:16:32.826" v="824" actId="108"/>
          <ac:spMkLst>
            <pc:docMk/>
            <pc:sldMk cId="4186955583" sldId="263"/>
            <ac:spMk id="7" creationId="{EFED1798-4875-434C-8419-1EAC6EC3B567}"/>
          </ac:spMkLst>
        </pc:spChg>
        <pc:spChg chg="add mod">
          <ac:chgData name="mansoor ali" userId="6ac893e7383883c5" providerId="LiveId" clId="{D6EC5D53-5EDC-4DC9-867D-0447D0BA382A}" dt="2022-07-18T10:17:49.185" v="846" actId="20577"/>
          <ac:spMkLst>
            <pc:docMk/>
            <pc:sldMk cId="4186955583" sldId="263"/>
            <ac:spMk id="11" creationId="{2BF2F406-171A-4D74-94B1-C5C95424B081}"/>
          </ac:spMkLst>
        </pc:spChg>
        <pc:spChg chg="add mod">
          <ac:chgData name="mansoor ali" userId="6ac893e7383883c5" providerId="LiveId" clId="{D6EC5D53-5EDC-4DC9-867D-0447D0BA382A}" dt="2022-07-18T10:19:19.507" v="871" actId="404"/>
          <ac:spMkLst>
            <pc:docMk/>
            <pc:sldMk cId="4186955583" sldId="263"/>
            <ac:spMk id="13" creationId="{95B2254D-EFC3-4692-B52F-05CF49351449}"/>
          </ac:spMkLst>
        </pc:spChg>
        <pc:spChg chg="add mod">
          <ac:chgData name="mansoor ali" userId="6ac893e7383883c5" providerId="LiveId" clId="{D6EC5D53-5EDC-4DC9-867D-0447D0BA382A}" dt="2022-07-18T10:20:22.793" v="885" actId="20577"/>
          <ac:spMkLst>
            <pc:docMk/>
            <pc:sldMk cId="4186955583" sldId="263"/>
            <ac:spMk id="17" creationId="{CA1B428C-5032-4218-9491-7EB6C774B050}"/>
          </ac:spMkLst>
        </pc:spChg>
        <pc:spChg chg="add mod">
          <ac:chgData name="mansoor ali" userId="6ac893e7383883c5" providerId="LiveId" clId="{D6EC5D53-5EDC-4DC9-867D-0447D0BA382A}" dt="2022-07-18T10:21:23.483" v="909" actId="20577"/>
          <ac:spMkLst>
            <pc:docMk/>
            <pc:sldMk cId="4186955583" sldId="263"/>
            <ac:spMk id="19" creationId="{490AE0A2-8EC5-4807-8974-0D95E0E69565}"/>
          </ac:spMkLst>
        </pc:spChg>
        <pc:spChg chg="add mod">
          <ac:chgData name="mansoor ali" userId="6ac893e7383883c5" providerId="LiveId" clId="{D6EC5D53-5EDC-4DC9-867D-0447D0BA382A}" dt="2022-07-18T10:22:51.351" v="934" actId="14100"/>
          <ac:spMkLst>
            <pc:docMk/>
            <pc:sldMk cId="4186955583" sldId="263"/>
            <ac:spMk id="21" creationId="{1D3D706F-0255-4932-9B60-040872B540F3}"/>
          </ac:spMkLst>
        </pc:spChg>
        <pc:picChg chg="add mod">
          <ac:chgData name="mansoor ali" userId="6ac893e7383883c5" providerId="LiveId" clId="{D6EC5D53-5EDC-4DC9-867D-0447D0BA382A}" dt="2022-07-18T10:17:03.399" v="828" actId="1076"/>
          <ac:picMkLst>
            <pc:docMk/>
            <pc:sldMk cId="4186955583" sldId="263"/>
            <ac:picMk id="9" creationId="{5C9F0ADB-F7DF-448E-B0EA-A6A75813AC07}"/>
          </ac:picMkLst>
        </pc:picChg>
        <pc:picChg chg="add mod">
          <ac:chgData name="mansoor ali" userId="6ac893e7383883c5" providerId="LiveId" clId="{D6EC5D53-5EDC-4DC9-867D-0447D0BA382A}" dt="2022-07-18T10:20:34.530" v="888" actId="14100"/>
          <ac:picMkLst>
            <pc:docMk/>
            <pc:sldMk cId="4186955583" sldId="263"/>
            <ac:picMk id="15" creationId="{86D48986-0863-4E8F-B091-61EB7BC8C828}"/>
          </ac:picMkLst>
        </pc:picChg>
      </pc:sldChg>
      <pc:sldChg chg="addSp delSp modSp new mod">
        <pc:chgData name="mansoor ali" userId="6ac893e7383883c5" providerId="LiveId" clId="{D6EC5D53-5EDC-4DC9-867D-0447D0BA382A}" dt="2022-07-18T10:30:04.266" v="962" actId="108"/>
        <pc:sldMkLst>
          <pc:docMk/>
          <pc:sldMk cId="4056144005" sldId="264"/>
        </pc:sldMkLst>
        <pc:spChg chg="del">
          <ac:chgData name="mansoor ali" userId="6ac893e7383883c5" providerId="LiveId" clId="{D6EC5D53-5EDC-4DC9-867D-0447D0BA382A}" dt="2022-07-18T10:25:41.834" v="936" actId="478"/>
          <ac:spMkLst>
            <pc:docMk/>
            <pc:sldMk cId="4056144005" sldId="264"/>
            <ac:spMk id="2" creationId="{E6CAD6BF-D066-4311-8798-4BCCBC9B8F66}"/>
          </ac:spMkLst>
        </pc:spChg>
        <pc:spChg chg="del">
          <ac:chgData name="mansoor ali" userId="6ac893e7383883c5" providerId="LiveId" clId="{D6EC5D53-5EDC-4DC9-867D-0447D0BA382A}" dt="2022-07-18T10:25:43.628" v="937" actId="478"/>
          <ac:spMkLst>
            <pc:docMk/>
            <pc:sldMk cId="4056144005" sldId="264"/>
            <ac:spMk id="3" creationId="{33E5369C-02C0-4E9A-B203-9562CFDD871A}"/>
          </ac:spMkLst>
        </pc:spChg>
        <pc:spChg chg="add mod">
          <ac:chgData name="mansoor ali" userId="6ac893e7383883c5" providerId="LiveId" clId="{D6EC5D53-5EDC-4DC9-867D-0447D0BA382A}" dt="2022-07-18T10:26:18.759" v="944" actId="108"/>
          <ac:spMkLst>
            <pc:docMk/>
            <pc:sldMk cId="4056144005" sldId="264"/>
            <ac:spMk id="7" creationId="{A72FAA44-EB79-4296-9D78-A2D509725B29}"/>
          </ac:spMkLst>
        </pc:spChg>
        <pc:spChg chg="add mod">
          <ac:chgData name="mansoor ali" userId="6ac893e7383883c5" providerId="LiveId" clId="{D6EC5D53-5EDC-4DC9-867D-0447D0BA382A}" dt="2022-07-18T10:26:54.503" v="950" actId="1076"/>
          <ac:spMkLst>
            <pc:docMk/>
            <pc:sldMk cId="4056144005" sldId="264"/>
            <ac:spMk id="9" creationId="{65FB5C8C-71EB-4550-8C76-757D5EDFB1BD}"/>
          </ac:spMkLst>
        </pc:spChg>
        <pc:spChg chg="add mod">
          <ac:chgData name="mansoor ali" userId="6ac893e7383883c5" providerId="LiveId" clId="{D6EC5D53-5EDC-4DC9-867D-0447D0BA382A}" dt="2022-07-18T10:29:41.925" v="957" actId="108"/>
          <ac:spMkLst>
            <pc:docMk/>
            <pc:sldMk cId="4056144005" sldId="264"/>
            <ac:spMk id="13" creationId="{FA0B2659-FD39-4FCE-8A70-2383ECF679FE}"/>
          </ac:spMkLst>
        </pc:spChg>
        <pc:spChg chg="add mod">
          <ac:chgData name="mansoor ali" userId="6ac893e7383883c5" providerId="LiveId" clId="{D6EC5D53-5EDC-4DC9-867D-0447D0BA382A}" dt="2022-07-18T10:30:04.266" v="962" actId="108"/>
          <ac:spMkLst>
            <pc:docMk/>
            <pc:sldMk cId="4056144005" sldId="264"/>
            <ac:spMk id="15" creationId="{E0BD5AA1-CC1B-44AF-AB61-37043D1BF845}"/>
          </ac:spMkLst>
        </pc:spChg>
        <pc:picChg chg="add mod">
          <ac:chgData name="mansoor ali" userId="6ac893e7383883c5" providerId="LiveId" clId="{D6EC5D53-5EDC-4DC9-867D-0447D0BA382A}" dt="2022-07-18T10:25:52.595" v="941" actId="1076"/>
          <ac:picMkLst>
            <pc:docMk/>
            <pc:sldMk cId="4056144005" sldId="264"/>
            <ac:picMk id="5" creationId="{B1F5A2D3-31ED-47F0-9B5C-871996B4EC93}"/>
          </ac:picMkLst>
        </pc:picChg>
        <pc:picChg chg="add mod">
          <ac:chgData name="mansoor ali" userId="6ac893e7383883c5" providerId="LiveId" clId="{D6EC5D53-5EDC-4DC9-867D-0447D0BA382A}" dt="2022-07-18T10:29:21.753" v="954" actId="1076"/>
          <ac:picMkLst>
            <pc:docMk/>
            <pc:sldMk cId="4056144005" sldId="264"/>
            <ac:picMk id="11" creationId="{5C169362-CBE2-47FD-8B62-031AED205769}"/>
          </ac:picMkLst>
        </pc:picChg>
      </pc:sldChg>
      <pc:sldChg chg="addSp delSp modSp new mod">
        <pc:chgData name="mansoor ali" userId="6ac893e7383883c5" providerId="LiveId" clId="{D6EC5D53-5EDC-4DC9-867D-0447D0BA382A}" dt="2022-07-18T11:16:36.407" v="1072" actId="108"/>
        <pc:sldMkLst>
          <pc:docMk/>
          <pc:sldMk cId="1078895215" sldId="265"/>
        </pc:sldMkLst>
        <pc:spChg chg="del">
          <ac:chgData name="mansoor ali" userId="6ac893e7383883c5" providerId="LiveId" clId="{D6EC5D53-5EDC-4DC9-867D-0447D0BA382A}" dt="2022-07-18T10:32:03.209" v="964" actId="478"/>
          <ac:spMkLst>
            <pc:docMk/>
            <pc:sldMk cId="1078895215" sldId="265"/>
            <ac:spMk id="2" creationId="{8BC24740-46E0-4C8E-9453-4E44A0437942}"/>
          </ac:spMkLst>
        </pc:spChg>
        <pc:spChg chg="del">
          <ac:chgData name="mansoor ali" userId="6ac893e7383883c5" providerId="LiveId" clId="{D6EC5D53-5EDC-4DC9-867D-0447D0BA382A}" dt="2022-07-18T10:32:05.526" v="965" actId="478"/>
          <ac:spMkLst>
            <pc:docMk/>
            <pc:sldMk cId="1078895215" sldId="265"/>
            <ac:spMk id="3" creationId="{5493437C-F6A4-42AC-AB15-136069B0FBA2}"/>
          </ac:spMkLst>
        </pc:spChg>
        <pc:spChg chg="add mod">
          <ac:chgData name="mansoor ali" userId="6ac893e7383883c5" providerId="LiveId" clId="{D6EC5D53-5EDC-4DC9-867D-0447D0BA382A}" dt="2022-07-18T11:16:32.856" v="1071" actId="108"/>
          <ac:spMkLst>
            <pc:docMk/>
            <pc:sldMk cId="1078895215" sldId="265"/>
            <ac:spMk id="5" creationId="{2286E2F8-A392-4B32-B352-ECC112558076}"/>
          </ac:spMkLst>
        </pc:spChg>
        <pc:spChg chg="add mod">
          <ac:chgData name="mansoor ali" userId="6ac893e7383883c5" providerId="LiveId" clId="{D6EC5D53-5EDC-4DC9-867D-0447D0BA382A}" dt="2022-07-18T10:32:55.277" v="971" actId="108"/>
          <ac:spMkLst>
            <pc:docMk/>
            <pc:sldMk cId="1078895215" sldId="265"/>
            <ac:spMk id="7" creationId="{4C8CC5BB-6A1C-4185-B684-FF8C90A852B2}"/>
          </ac:spMkLst>
        </pc:spChg>
        <pc:spChg chg="add del mod">
          <ac:chgData name="mansoor ali" userId="6ac893e7383883c5" providerId="LiveId" clId="{D6EC5D53-5EDC-4DC9-867D-0447D0BA382A}" dt="2022-07-18T10:53:50.184" v="980" actId="22"/>
          <ac:spMkLst>
            <pc:docMk/>
            <pc:sldMk cId="1078895215" sldId="265"/>
            <ac:spMk id="11" creationId="{88980E29-BD28-4BA2-9762-1163FB77EE5C}"/>
          </ac:spMkLst>
        </pc:spChg>
        <pc:spChg chg="add mod">
          <ac:chgData name="mansoor ali" userId="6ac893e7383883c5" providerId="LiveId" clId="{D6EC5D53-5EDC-4DC9-867D-0447D0BA382A}" dt="2022-07-18T11:16:36.407" v="1072" actId="108"/>
          <ac:spMkLst>
            <pc:docMk/>
            <pc:sldMk cId="1078895215" sldId="265"/>
            <ac:spMk id="13" creationId="{73957F9B-369A-4DB4-B7BE-2D1180D31CB6}"/>
          </ac:spMkLst>
        </pc:spChg>
        <pc:spChg chg="add mod">
          <ac:chgData name="mansoor ali" userId="6ac893e7383883c5" providerId="LiveId" clId="{D6EC5D53-5EDC-4DC9-867D-0447D0BA382A}" dt="2022-07-18T10:54:50.764" v="1034" actId="1076"/>
          <ac:spMkLst>
            <pc:docMk/>
            <pc:sldMk cId="1078895215" sldId="265"/>
            <ac:spMk id="15" creationId="{EEC10E5B-532D-4DA4-A333-367E6A944C16}"/>
          </ac:spMkLst>
        </pc:spChg>
        <pc:picChg chg="add mod">
          <ac:chgData name="mansoor ali" userId="6ac893e7383883c5" providerId="LiveId" clId="{D6EC5D53-5EDC-4DC9-867D-0447D0BA382A}" dt="2022-07-18T10:33:32.031" v="974" actId="14100"/>
          <ac:picMkLst>
            <pc:docMk/>
            <pc:sldMk cId="1078895215" sldId="265"/>
            <ac:picMk id="9" creationId="{24387FC0-F8EF-4A74-8FEF-26E1DEF3B3BE}"/>
          </ac:picMkLst>
        </pc:picChg>
        <pc:picChg chg="add mod">
          <ac:chgData name="mansoor ali" userId="6ac893e7383883c5" providerId="LiveId" clId="{D6EC5D53-5EDC-4DC9-867D-0447D0BA382A}" dt="2022-07-18T10:54:25.671" v="987" actId="1076"/>
          <ac:picMkLst>
            <pc:docMk/>
            <pc:sldMk cId="1078895215" sldId="265"/>
            <ac:picMk id="14" creationId="{273D3307-D196-4FBC-B8D0-9B3AEA2620A8}"/>
          </ac:picMkLst>
        </pc:picChg>
        <pc:picChg chg="add del mod">
          <ac:chgData name="mansoor ali" userId="6ac893e7383883c5" providerId="LiveId" clId="{D6EC5D53-5EDC-4DC9-867D-0447D0BA382A}" dt="2022-07-18T10:56:47.328" v="1038" actId="21"/>
          <ac:picMkLst>
            <pc:docMk/>
            <pc:sldMk cId="1078895215" sldId="265"/>
            <ac:picMk id="17" creationId="{B0D08CAE-B88F-4DC6-A870-D5A22CA6D254}"/>
          </ac:picMkLst>
        </pc:picChg>
      </pc:sldChg>
      <pc:sldChg chg="addSp delSp modSp new mod">
        <pc:chgData name="mansoor ali" userId="6ac893e7383883c5" providerId="LiveId" clId="{D6EC5D53-5EDC-4DC9-867D-0447D0BA382A}" dt="2022-07-18T11:16:52.787" v="1073" actId="108"/>
        <pc:sldMkLst>
          <pc:docMk/>
          <pc:sldMk cId="1532785361" sldId="266"/>
        </pc:sldMkLst>
        <pc:spChg chg="del">
          <ac:chgData name="mansoor ali" userId="6ac893e7383883c5" providerId="LiveId" clId="{D6EC5D53-5EDC-4DC9-867D-0447D0BA382A}" dt="2022-07-18T10:56:58.745" v="1040" actId="478"/>
          <ac:spMkLst>
            <pc:docMk/>
            <pc:sldMk cId="1532785361" sldId="266"/>
            <ac:spMk id="2" creationId="{DE6AD7FF-9F70-4A5C-B99F-E34F4EB5903D}"/>
          </ac:spMkLst>
        </pc:spChg>
        <pc:spChg chg="del">
          <ac:chgData name="mansoor ali" userId="6ac893e7383883c5" providerId="LiveId" clId="{D6EC5D53-5EDC-4DC9-867D-0447D0BA382A}" dt="2022-07-18T10:57:01.685" v="1041" actId="478"/>
          <ac:spMkLst>
            <pc:docMk/>
            <pc:sldMk cId="1532785361" sldId="266"/>
            <ac:spMk id="3" creationId="{45FBBB53-99FA-4744-8BE9-6D90342B9B0E}"/>
          </ac:spMkLst>
        </pc:spChg>
        <pc:spChg chg="add mod">
          <ac:chgData name="mansoor ali" userId="6ac893e7383883c5" providerId="LiveId" clId="{D6EC5D53-5EDC-4DC9-867D-0447D0BA382A}" dt="2022-07-18T10:58:11.230" v="1051" actId="14100"/>
          <ac:spMkLst>
            <pc:docMk/>
            <pc:sldMk cId="1532785361" sldId="266"/>
            <ac:spMk id="6" creationId="{4A6BB2F8-ABB3-483C-ACC5-0FDFB6D2CF79}"/>
          </ac:spMkLst>
        </pc:spChg>
        <pc:spChg chg="add mod">
          <ac:chgData name="mansoor ali" userId="6ac893e7383883c5" providerId="LiveId" clId="{D6EC5D53-5EDC-4DC9-867D-0447D0BA382A}" dt="2022-07-18T11:16:52.787" v="1073" actId="108"/>
          <ac:spMkLst>
            <pc:docMk/>
            <pc:sldMk cId="1532785361" sldId="266"/>
            <ac:spMk id="8" creationId="{D7B1FE32-F6BD-435D-83DA-CB99656CED02}"/>
          </ac:spMkLst>
        </pc:spChg>
        <pc:picChg chg="add mod">
          <ac:chgData name="mansoor ali" userId="6ac893e7383883c5" providerId="LiveId" clId="{D6EC5D53-5EDC-4DC9-867D-0447D0BA382A}" dt="2022-07-18T10:57:12.363" v="1046" actId="1076"/>
          <ac:picMkLst>
            <pc:docMk/>
            <pc:sldMk cId="1532785361" sldId="266"/>
            <ac:picMk id="4" creationId="{883F30E7-8883-4BAC-9C7B-B0BBFD815F36}"/>
          </ac:picMkLst>
        </pc:picChg>
      </pc:sldChg>
      <pc:sldChg chg="addSp delSp modSp new mod">
        <pc:chgData name="mansoor ali" userId="6ac893e7383883c5" providerId="LiveId" clId="{D6EC5D53-5EDC-4DC9-867D-0447D0BA382A}" dt="2022-07-19T04:48:34.175" v="1150" actId="113"/>
        <pc:sldMkLst>
          <pc:docMk/>
          <pc:sldMk cId="3657578391" sldId="267"/>
        </pc:sldMkLst>
        <pc:spChg chg="del">
          <ac:chgData name="mansoor ali" userId="6ac893e7383883c5" providerId="LiveId" clId="{D6EC5D53-5EDC-4DC9-867D-0447D0BA382A}" dt="2022-07-18T10:58:53.050" v="1057" actId="478"/>
          <ac:spMkLst>
            <pc:docMk/>
            <pc:sldMk cId="3657578391" sldId="267"/>
            <ac:spMk id="2" creationId="{CC6FA1D9-403A-475B-81A3-4D72AD187F46}"/>
          </ac:spMkLst>
        </pc:spChg>
        <pc:spChg chg="del">
          <ac:chgData name="mansoor ali" userId="6ac893e7383883c5" providerId="LiveId" clId="{D6EC5D53-5EDC-4DC9-867D-0447D0BA382A}" dt="2022-07-18T10:58:54.284" v="1058" actId="478"/>
          <ac:spMkLst>
            <pc:docMk/>
            <pc:sldMk cId="3657578391" sldId="267"/>
            <ac:spMk id="3" creationId="{7553324F-69CA-42A5-8623-94CB6D440BD0}"/>
          </ac:spMkLst>
        </pc:spChg>
        <pc:spChg chg="add del mod">
          <ac:chgData name="mansoor ali" userId="6ac893e7383883c5" providerId="LiveId" clId="{D6EC5D53-5EDC-4DC9-867D-0447D0BA382A}" dt="2022-07-19T04:46:54.014" v="1116" actId="478"/>
          <ac:spMkLst>
            <pc:docMk/>
            <pc:sldMk cId="3657578391" sldId="267"/>
            <ac:spMk id="6" creationId="{129743DF-37B5-4B59-A1AA-B580529B0A0F}"/>
          </ac:spMkLst>
        </pc:spChg>
        <pc:spChg chg="add mod">
          <ac:chgData name="mansoor ali" userId="6ac893e7383883c5" providerId="LiveId" clId="{D6EC5D53-5EDC-4DC9-867D-0447D0BA382A}" dt="2022-07-19T04:39:57.417" v="1111" actId="1076"/>
          <ac:spMkLst>
            <pc:docMk/>
            <pc:sldMk cId="3657578391" sldId="267"/>
            <ac:spMk id="7" creationId="{CB7845E0-F1F5-4339-920B-CD0851E83090}"/>
          </ac:spMkLst>
        </pc:spChg>
        <pc:spChg chg="add mod">
          <ac:chgData name="mansoor ali" userId="6ac893e7383883c5" providerId="LiveId" clId="{D6EC5D53-5EDC-4DC9-867D-0447D0BA382A}" dt="2022-07-19T04:48:34.175" v="1150" actId="113"/>
          <ac:spMkLst>
            <pc:docMk/>
            <pc:sldMk cId="3657578391" sldId="267"/>
            <ac:spMk id="9" creationId="{0224AD05-5E3D-4E4C-9F4E-71434DC97A53}"/>
          </ac:spMkLst>
        </pc:spChg>
        <pc:picChg chg="add mod">
          <ac:chgData name="mansoor ali" userId="6ac893e7383883c5" providerId="LiveId" clId="{D6EC5D53-5EDC-4DC9-867D-0447D0BA382A}" dt="2022-07-18T11:14:52.574" v="1062" actId="14100"/>
          <ac:picMkLst>
            <pc:docMk/>
            <pc:sldMk cId="3657578391" sldId="267"/>
            <ac:picMk id="1026" creationId="{FFC250BC-754E-4FBF-9C90-35EFDC2AA3B2}"/>
          </ac:picMkLst>
        </pc:picChg>
      </pc:sldChg>
      <pc:sldChg chg="addSp delSp modSp new mod">
        <pc:chgData name="mansoor ali" userId="6ac893e7383883c5" providerId="LiveId" clId="{D6EC5D53-5EDC-4DC9-867D-0447D0BA382A}" dt="2022-07-19T11:16:24.307" v="1176" actId="20577"/>
        <pc:sldMkLst>
          <pc:docMk/>
          <pc:sldMk cId="2291413194" sldId="268"/>
        </pc:sldMkLst>
        <pc:spChg chg="del">
          <ac:chgData name="mansoor ali" userId="6ac893e7383883c5" providerId="LiveId" clId="{D6EC5D53-5EDC-4DC9-867D-0447D0BA382A}" dt="2022-07-19T05:40:50.606" v="1152" actId="478"/>
          <ac:spMkLst>
            <pc:docMk/>
            <pc:sldMk cId="2291413194" sldId="268"/>
            <ac:spMk id="2" creationId="{F6C1D376-F5A8-4D53-88AA-1D31174D190E}"/>
          </ac:spMkLst>
        </pc:spChg>
        <pc:spChg chg="del">
          <ac:chgData name="mansoor ali" userId="6ac893e7383883c5" providerId="LiveId" clId="{D6EC5D53-5EDC-4DC9-867D-0447D0BA382A}" dt="2022-07-19T05:40:52.033" v="1153" actId="478"/>
          <ac:spMkLst>
            <pc:docMk/>
            <pc:sldMk cId="2291413194" sldId="268"/>
            <ac:spMk id="3" creationId="{71CE3776-2433-4712-9352-80B5991C38EE}"/>
          </ac:spMkLst>
        </pc:spChg>
        <pc:spChg chg="add mod">
          <ac:chgData name="mansoor ali" userId="6ac893e7383883c5" providerId="LiveId" clId="{D6EC5D53-5EDC-4DC9-867D-0447D0BA382A}" dt="2022-07-19T11:16:24.307" v="1176" actId="20577"/>
          <ac:spMkLst>
            <pc:docMk/>
            <pc:sldMk cId="2291413194" sldId="268"/>
            <ac:spMk id="5" creationId="{DB85C47D-1582-4C2D-98DF-680457458227}"/>
          </ac:spMkLst>
        </pc:spChg>
        <pc:picChg chg="add del mod">
          <ac:chgData name="mansoor ali" userId="6ac893e7383883c5" providerId="LiveId" clId="{D6EC5D53-5EDC-4DC9-867D-0447D0BA382A}" dt="2022-07-19T07:51:54.382" v="1170" actId="22"/>
          <ac:picMkLst>
            <pc:docMk/>
            <pc:sldMk cId="2291413194" sldId="268"/>
            <ac:picMk id="7" creationId="{F3F236DE-1665-4C11-A8A9-A0034A24985D}"/>
          </ac:picMkLst>
        </pc:picChg>
        <pc:picChg chg="add mod">
          <ac:chgData name="mansoor ali" userId="6ac893e7383883c5" providerId="LiveId" clId="{D6EC5D53-5EDC-4DC9-867D-0447D0BA382A}" dt="2022-07-19T07:52:23.680" v="1174" actId="1076"/>
          <ac:picMkLst>
            <pc:docMk/>
            <pc:sldMk cId="2291413194" sldId="268"/>
            <ac:picMk id="9" creationId="{DB55C9BE-E845-4C37-BB66-5B1DB8C5FC2D}"/>
          </ac:picMkLst>
        </pc:picChg>
      </pc:sldChg>
      <pc:sldMasterChg chg="addSldLayout">
        <pc:chgData name="mansoor ali" userId="6ac893e7383883c5" providerId="LiveId" clId="{D6EC5D53-5EDC-4DC9-867D-0447D0BA382A}" dt="2022-07-15T10:43:06.939" v="0" actId="680"/>
        <pc:sldMasterMkLst>
          <pc:docMk/>
          <pc:sldMasterMk cId="1211966633" sldId="2147483648"/>
        </pc:sldMasterMkLst>
        <pc:sldLayoutChg chg="add">
          <pc:chgData name="mansoor ali" userId="6ac893e7383883c5" providerId="LiveId" clId="{D6EC5D53-5EDC-4DC9-867D-0447D0BA382A}" dt="2022-07-15T10:43:06.939" v="0" actId="680"/>
          <pc:sldLayoutMkLst>
            <pc:docMk/>
            <pc:sldMasterMk cId="1211966633" sldId="2147483648"/>
            <pc:sldLayoutMk cId="2398641659" sldId="214748364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E1EF7-EBE0-4255-B695-691E07FD0408}" type="datetimeFigureOut">
              <a:rPr lang="en-US" smtClean="0"/>
              <a:t>06-Apr-23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0D1E-F865-4C24-B86D-7F2AF806C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1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B0D1E-F865-4C24-B86D-7F2AF806C7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40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B0D1E-F865-4C24-B86D-7F2AF806C7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2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B0D1E-F865-4C24-B86D-7F2AF806C7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B0D1E-F865-4C24-B86D-7F2AF806C7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8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BFCADC-1119-4082-989D-1AEA93EC4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9D84CB-4992-45C1-92BF-E354B2C57A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864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96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B02D401-67CC-4D66-8B5C-361883867041}"/>
              </a:ext>
            </a:extLst>
          </p:cNvPr>
          <p:cNvSpPr txBox="1"/>
          <p:nvPr/>
        </p:nvSpPr>
        <p:spPr>
          <a:xfrm>
            <a:off x="728221" y="2499816"/>
            <a:ext cx="508811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1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The Polytron WPM 1600R is a strong modular TV/ video headend mountable on a 4U rack space suitable for DTV/ IPTV system for Residential complexes, Hotels, Offshore and Onshore Oil and Gas accommodations and Educational Institutions etc. This is a highly reliable product with dual power supply and with good signal to noise ratio and less power consumption, ideal for oil and gas accommodations due to the above features. </a:t>
            </a:r>
            <a:endParaRPr lang="en-US" sz="105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4E389B5-61B4-45F8-A607-0B7B49A25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977" y="1356526"/>
            <a:ext cx="3268353" cy="11432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47C7522-4802-480B-BA10-5AE8774C89D2}"/>
              </a:ext>
            </a:extLst>
          </p:cNvPr>
          <p:cNvSpPr txBox="1"/>
          <p:nvPr/>
        </p:nvSpPr>
        <p:spPr>
          <a:xfrm>
            <a:off x="540919" y="763571"/>
            <a:ext cx="527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Polytron WPM 1600R Modular Digital /IP TV Head 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4D0625-B91F-4521-95FE-078A963D5004}"/>
              </a:ext>
            </a:extLst>
          </p:cNvPr>
          <p:cNvSpPr txBox="1"/>
          <p:nvPr/>
        </p:nvSpPr>
        <p:spPr>
          <a:xfrm>
            <a:off x="5759777" y="3396378"/>
            <a:ext cx="60944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modulator HDM-4 C converts four HDMI signals and ASI into one DVB-C (QAM) channel. The signal is also available as IP stream and can be fed into IPTV networks. The ASI signal is available for further processing at two outputs.</a:t>
            </a:r>
          </a:p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video format can be either MPEG2 or MPEG4 standard. The device is wide range useable and can handle HDMI-signals from set-top-boxes, PC/notebooks, cameras, DVD players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5A3F50D-CFBD-4071-AEAD-955BC2C6A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729" y="1544485"/>
            <a:ext cx="5581650" cy="17335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E7CECDC-BB3F-44AC-9E4F-1EA5A2CC7A8F}"/>
              </a:ext>
            </a:extLst>
          </p:cNvPr>
          <p:cNvSpPr txBox="1"/>
          <p:nvPr/>
        </p:nvSpPr>
        <p:spPr>
          <a:xfrm>
            <a:off x="6096000" y="692363"/>
            <a:ext cx="6379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Polytron HDM-4 C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4x HDMI / ASI into DVB-C / ASI + IP modulator</a:t>
            </a:r>
          </a:p>
        </p:txBody>
      </p:sp>
    </p:spTree>
    <p:extLst>
      <p:ext uri="{BB962C8B-B14F-4D97-AF65-F5344CB8AC3E}">
        <p14:creationId xmlns:p14="http://schemas.microsoft.com/office/powerpoint/2010/main" val="429232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3ADD38-4C3C-40BD-8C68-13FD0DC34C38}"/>
              </a:ext>
            </a:extLst>
          </p:cNvPr>
          <p:cNvSpPr txBox="1"/>
          <p:nvPr/>
        </p:nvSpPr>
        <p:spPr>
          <a:xfrm>
            <a:off x="499620" y="3000452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modulator HDM-4 Q converts four HDMI signals and into one DVB-C (QAM) channel. The video format can be either MPEG2 or MPEG4 standard. The device is wide range useable and can handle HDMI-signals from set-top-boxes, PC/notebooks, cameras, DVD players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657383-CB0E-4643-9A15-74ABC7464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72" y="1148559"/>
            <a:ext cx="55816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76A55B0-188A-4274-929B-5F29DF9A5DC8}"/>
              </a:ext>
            </a:extLst>
          </p:cNvPr>
          <p:cNvSpPr txBox="1"/>
          <p:nvPr/>
        </p:nvSpPr>
        <p:spPr>
          <a:xfrm>
            <a:off x="835843" y="296437"/>
            <a:ext cx="6379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Polytron HDM-4 Q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4x HDMI into DVB-C Encoder modulator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2DFDE8-F753-48B0-97D3-F5B4DCE732C4}"/>
              </a:ext>
            </a:extLst>
          </p:cNvPr>
          <p:cNvSpPr txBox="1"/>
          <p:nvPr/>
        </p:nvSpPr>
        <p:spPr>
          <a:xfrm>
            <a:off x="6941274" y="3000452"/>
            <a:ext cx="47511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modulator HDM-8 Q converts four HDMI signals and into two DVB-C (QAM) channels. The video format can be either MPEG2 or MPEG4 standard. The device is wide range useable and can handle HDMI-signals from set-top-boxes, PC/notebooks, cameras, DVD players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9159C7-C2B8-4A61-8A6B-810D25DF9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81" y="1430620"/>
            <a:ext cx="4351354" cy="13514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39B2B5A-CD93-48B1-9140-15C37AD92870}"/>
              </a:ext>
            </a:extLst>
          </p:cNvPr>
          <p:cNvSpPr txBox="1"/>
          <p:nvPr/>
        </p:nvSpPr>
        <p:spPr>
          <a:xfrm>
            <a:off x="7029258" y="565901"/>
            <a:ext cx="4973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Polytron HDM-8 Q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8x HDMI into DVB-C Encoder modulator</a:t>
            </a:r>
          </a:p>
        </p:txBody>
      </p:sp>
    </p:spTree>
    <p:extLst>
      <p:ext uri="{BB962C8B-B14F-4D97-AF65-F5344CB8AC3E}">
        <p14:creationId xmlns:p14="http://schemas.microsoft.com/office/powerpoint/2010/main" val="239610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3ADD38-4C3C-40BD-8C68-13FD0DC34C38}"/>
              </a:ext>
            </a:extLst>
          </p:cNvPr>
          <p:cNvSpPr txBox="1"/>
          <p:nvPr/>
        </p:nvSpPr>
        <p:spPr>
          <a:xfrm>
            <a:off x="499620" y="3000452"/>
            <a:ext cx="609442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modulator HDM-4 I converts four HDMI signals and into 4 IPTV SPTS channels. The video format can be either MPEG2 or MPEG4 standard. The device is wide range useable and can handle HDMI-signals from set-top-boxes, PC/notebooks, cameras, DVD players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657383-CB0E-4643-9A15-74ABC74644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72" y="1148559"/>
            <a:ext cx="5581650" cy="17335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76A55B0-188A-4274-929B-5F29DF9A5DC8}"/>
              </a:ext>
            </a:extLst>
          </p:cNvPr>
          <p:cNvSpPr txBox="1"/>
          <p:nvPr/>
        </p:nvSpPr>
        <p:spPr>
          <a:xfrm>
            <a:off x="835843" y="296437"/>
            <a:ext cx="63795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Polytron HDM-4 I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4x HDMI into IPTV Encoder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02DFDE8-F753-48B0-97D3-F5B4DCE732C4}"/>
              </a:ext>
            </a:extLst>
          </p:cNvPr>
          <p:cNvSpPr txBox="1"/>
          <p:nvPr/>
        </p:nvSpPr>
        <p:spPr>
          <a:xfrm>
            <a:off x="6941274" y="3000452"/>
            <a:ext cx="47511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The modulator HDM-8 I converts four HDMI signals and into 8 IPTV channels. The video format can be either MPEG2 or MPEG4 standard. The device is wide range useable and can handle HDMI-signals from set-top-boxes, PC/notebooks, cameras, DVD players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9159C7-C2B8-4A61-8A6B-810D25DF9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81" y="1430620"/>
            <a:ext cx="4351354" cy="13514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39B2B5A-CD93-48B1-9140-15C37AD92870}"/>
              </a:ext>
            </a:extLst>
          </p:cNvPr>
          <p:cNvSpPr txBox="1"/>
          <p:nvPr/>
        </p:nvSpPr>
        <p:spPr>
          <a:xfrm>
            <a:off x="7029258" y="565901"/>
            <a:ext cx="49734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Polytron HDM-8 I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Nobile"/>
              </a:rPr>
              <a:t>8x HDMI into IPTV Encoder</a:t>
            </a:r>
          </a:p>
        </p:txBody>
      </p:sp>
    </p:spTree>
    <p:extLst>
      <p:ext uri="{BB962C8B-B14F-4D97-AF65-F5344CB8AC3E}">
        <p14:creationId xmlns:p14="http://schemas.microsoft.com/office/powerpoint/2010/main" val="365376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E80798B-74AB-4901-8EDE-2BD8E4B97610}"/>
              </a:ext>
            </a:extLst>
          </p:cNvPr>
          <p:cNvSpPr txBox="1"/>
          <p:nvPr/>
        </p:nvSpPr>
        <p:spPr>
          <a:xfrm>
            <a:off x="341722" y="2528979"/>
            <a:ext cx="6094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AHD-9000 is a 4K Android TV Hybrid Set-top Box powered by Android. Fully compliant with DVB-C, Netflix,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Amazone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Prime, 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</a:rPr>
              <a:t>Youtube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etc..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6303DB1-0C3C-40A4-A971-73A25AB58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88" y="1194635"/>
            <a:ext cx="2708121" cy="12316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6BDA678-7AF1-406A-9009-7B24F3316389}"/>
              </a:ext>
            </a:extLst>
          </p:cNvPr>
          <p:cNvSpPr txBox="1"/>
          <p:nvPr/>
        </p:nvSpPr>
        <p:spPr>
          <a:xfrm>
            <a:off x="341722" y="367645"/>
            <a:ext cx="3985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Polytron AHD-9000 Android DVB-C Hybrid STB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D96D62F-41CE-4252-96B2-CEB51EF7FE4A}"/>
              </a:ext>
            </a:extLst>
          </p:cNvPr>
          <p:cNvSpPr txBox="1"/>
          <p:nvPr/>
        </p:nvSpPr>
        <p:spPr>
          <a:xfrm>
            <a:off x="6244473" y="2528979"/>
            <a:ext cx="51242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FHD-9000 is a DVB-C Set-top Box from Polytron which is highly reliable and powered with NIT and LCN features.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26A2704-00D5-4842-8B29-F494B1D9CF87}"/>
              </a:ext>
            </a:extLst>
          </p:cNvPr>
          <p:cNvSpPr txBox="1"/>
          <p:nvPr/>
        </p:nvSpPr>
        <p:spPr>
          <a:xfrm>
            <a:off x="6244473" y="367645"/>
            <a:ext cx="398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Polytron FHD-9000 DVB-C STB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04441347-B027-42BA-9E9D-4373208777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5722" y="736977"/>
            <a:ext cx="1776999" cy="16568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37BE872-1A3C-4116-8181-CBC86DF807B9}"/>
              </a:ext>
            </a:extLst>
          </p:cNvPr>
          <p:cNvSpPr txBox="1"/>
          <p:nvPr/>
        </p:nvSpPr>
        <p:spPr>
          <a:xfrm>
            <a:off x="4005654" y="3816537"/>
            <a:ext cx="398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Polytron AHD-9000IP IPTV STB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FC6E6CE9-D854-4A54-A370-83EFE109C1F0}"/>
              </a:ext>
            </a:extLst>
          </p:cNvPr>
          <p:cNvSpPr txBox="1"/>
          <p:nvPr/>
        </p:nvSpPr>
        <p:spPr>
          <a:xfrm>
            <a:off x="565608" y="5750426"/>
            <a:ext cx="106805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CIDFont+F3"/>
              </a:rPr>
              <a:t>Polytron IPTV Set Top Box </a:t>
            </a:r>
            <a:r>
              <a:rPr lang="en-US" sz="1800" b="0" i="0" u="none" strike="noStrike" baseline="0" dirty="0">
                <a:latin typeface="CIDFont+F4"/>
              </a:rPr>
              <a:t>is a compact device that combines a set-top box, media</a:t>
            </a:r>
          </a:p>
          <a:p>
            <a:pPr algn="l"/>
            <a:r>
              <a:rPr lang="en-US" sz="1800" b="0" i="0" u="none" strike="noStrike" baseline="0" dirty="0">
                <a:latin typeface="CIDFont+F4"/>
              </a:rPr>
              <a:t>center. You can use it for accessing IPTV services or Internet resources, as well as</a:t>
            </a:r>
          </a:p>
          <a:p>
            <a:pPr algn="l"/>
            <a:r>
              <a:rPr lang="en-US" sz="1800" b="0" i="0" u="none" strike="noStrike" baseline="0" dirty="0">
                <a:latin typeface="CIDFont+F4"/>
              </a:rPr>
              <a:t>viewing images, playing video and audio from various sources. Designed to use with Polytron IPTV Solution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9FD02F5C-BEA6-431E-9CB8-243F574671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6692" y="4322773"/>
            <a:ext cx="2404916" cy="142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4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260</Words>
  <Application>Microsoft Office PowerPoint</Application>
  <PresentationFormat>Custom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ali</dc:creator>
  <cp:lastModifiedBy>Kamal Arjundas</cp:lastModifiedBy>
  <cp:revision>3</cp:revision>
  <dcterms:created xsi:type="dcterms:W3CDTF">2022-07-15T10:43:05Z</dcterms:created>
  <dcterms:modified xsi:type="dcterms:W3CDTF">2023-04-06T11:53:21Z</dcterms:modified>
</cp:coreProperties>
</file>